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3"/>
  </p:notesMasterIdLst>
  <p:sldIdLst>
    <p:sldId id="256" r:id="rId2"/>
    <p:sldId id="273" r:id="rId3"/>
    <p:sldId id="478" r:id="rId4"/>
    <p:sldId id="459" r:id="rId5"/>
    <p:sldId id="438" r:id="rId6"/>
    <p:sldId id="440" r:id="rId7"/>
    <p:sldId id="441" r:id="rId8"/>
    <p:sldId id="284" r:id="rId9"/>
    <p:sldId id="475" r:id="rId10"/>
    <p:sldId id="355" r:id="rId11"/>
    <p:sldId id="505" r:id="rId12"/>
    <p:sldId id="354" r:id="rId13"/>
    <p:sldId id="447" r:id="rId14"/>
    <p:sldId id="448" r:id="rId15"/>
    <p:sldId id="454" r:id="rId16"/>
    <p:sldId id="455" r:id="rId17"/>
    <p:sldId id="456" r:id="rId18"/>
    <p:sldId id="452" r:id="rId19"/>
    <p:sldId id="453" r:id="rId20"/>
    <p:sldId id="450" r:id="rId21"/>
    <p:sldId id="458" r:id="rId22"/>
    <p:sldId id="449" r:id="rId23"/>
    <p:sldId id="457" r:id="rId24"/>
    <p:sldId id="346" r:id="rId25"/>
    <p:sldId id="349" r:id="rId26"/>
    <p:sldId id="347" r:id="rId27"/>
    <p:sldId id="348" r:id="rId28"/>
    <p:sldId id="350" r:id="rId29"/>
    <p:sldId id="351" r:id="rId30"/>
    <p:sldId id="353" r:id="rId31"/>
    <p:sldId id="352" r:id="rId32"/>
    <p:sldId id="356" r:id="rId33"/>
    <p:sldId id="357" r:id="rId34"/>
    <p:sldId id="369" r:id="rId35"/>
    <p:sldId id="358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479" r:id="rId45"/>
    <p:sldId id="480" r:id="rId46"/>
    <p:sldId id="481" r:id="rId47"/>
    <p:sldId id="431" r:id="rId48"/>
    <p:sldId id="289" r:id="rId49"/>
    <p:sldId id="432" r:id="rId50"/>
    <p:sldId id="378" r:id="rId51"/>
    <p:sldId id="429" r:id="rId52"/>
    <p:sldId id="430" r:id="rId53"/>
    <p:sldId id="428" r:id="rId54"/>
    <p:sldId id="461" r:id="rId55"/>
    <p:sldId id="482" r:id="rId56"/>
    <p:sldId id="483" r:id="rId57"/>
    <p:sldId id="484" r:id="rId58"/>
    <p:sldId id="485" r:id="rId59"/>
    <p:sldId id="462" r:id="rId60"/>
    <p:sldId id="463" r:id="rId61"/>
    <p:sldId id="486" r:id="rId62"/>
    <p:sldId id="487" r:id="rId63"/>
    <p:sldId id="520" r:id="rId64"/>
    <p:sldId id="359" r:id="rId65"/>
    <p:sldId id="305" r:id="rId66"/>
    <p:sldId id="308" r:id="rId67"/>
    <p:sldId id="383" r:id="rId68"/>
    <p:sldId id="382" r:id="rId69"/>
    <p:sldId id="381" r:id="rId70"/>
    <p:sldId id="311" r:id="rId71"/>
    <p:sldId id="498" r:id="rId72"/>
    <p:sldId id="521" r:id="rId73"/>
    <p:sldId id="360" r:id="rId74"/>
    <p:sldId id="364" r:id="rId75"/>
    <p:sldId id="365" r:id="rId76"/>
    <p:sldId id="366" r:id="rId77"/>
    <p:sldId id="367" r:id="rId78"/>
    <p:sldId id="497" r:id="rId79"/>
    <p:sldId id="330" r:id="rId80"/>
    <p:sldId id="331" r:id="rId81"/>
    <p:sldId id="332" r:id="rId82"/>
    <p:sldId id="499" r:id="rId83"/>
    <p:sldId id="334" r:id="rId84"/>
    <p:sldId id="500" r:id="rId85"/>
    <p:sldId id="501" r:id="rId86"/>
    <p:sldId id="335" r:id="rId87"/>
    <p:sldId id="502" r:id="rId88"/>
    <p:sldId id="503" r:id="rId89"/>
    <p:sldId id="504" r:id="rId90"/>
    <p:sldId id="468" r:id="rId91"/>
    <p:sldId id="488" r:id="rId92"/>
    <p:sldId id="489" r:id="rId93"/>
    <p:sldId id="490" r:id="rId94"/>
    <p:sldId id="491" r:id="rId95"/>
    <p:sldId id="492" r:id="rId96"/>
    <p:sldId id="493" r:id="rId97"/>
    <p:sldId id="368" r:id="rId98"/>
    <p:sldId id="494" r:id="rId99"/>
    <p:sldId id="496" r:id="rId100"/>
    <p:sldId id="495" r:id="rId101"/>
    <p:sldId id="384" r:id="rId102"/>
    <p:sldId id="385" r:id="rId103"/>
    <p:sldId id="389" r:id="rId104"/>
    <p:sldId id="388" r:id="rId105"/>
    <p:sldId id="390" r:id="rId106"/>
    <p:sldId id="391" r:id="rId107"/>
    <p:sldId id="392" r:id="rId108"/>
    <p:sldId id="393" r:id="rId109"/>
    <p:sldId id="395" r:id="rId110"/>
    <p:sldId id="396" r:id="rId111"/>
    <p:sldId id="394" r:id="rId112"/>
    <p:sldId id="397" r:id="rId113"/>
    <p:sldId id="398" r:id="rId114"/>
    <p:sldId id="399" r:id="rId115"/>
    <p:sldId id="401" r:id="rId116"/>
    <p:sldId id="403" r:id="rId117"/>
    <p:sldId id="433" r:id="rId118"/>
    <p:sldId id="435" r:id="rId119"/>
    <p:sldId id="436" r:id="rId120"/>
    <p:sldId id="437" r:id="rId121"/>
    <p:sldId id="506" r:id="rId122"/>
    <p:sldId id="519" r:id="rId123"/>
    <p:sldId id="507" r:id="rId124"/>
    <p:sldId id="508" r:id="rId125"/>
    <p:sldId id="509" r:id="rId126"/>
    <p:sldId id="510" r:id="rId127"/>
    <p:sldId id="511" r:id="rId128"/>
    <p:sldId id="512" r:id="rId129"/>
    <p:sldId id="513" r:id="rId130"/>
    <p:sldId id="514" r:id="rId131"/>
    <p:sldId id="515" r:id="rId132"/>
    <p:sldId id="516" r:id="rId133"/>
    <p:sldId id="518" r:id="rId134"/>
    <p:sldId id="517" r:id="rId135"/>
    <p:sldId id="409" r:id="rId136"/>
    <p:sldId id="412" r:id="rId137"/>
    <p:sldId id="410" r:id="rId138"/>
    <p:sldId id="413" r:id="rId139"/>
    <p:sldId id="414" r:id="rId140"/>
    <p:sldId id="415" r:id="rId141"/>
    <p:sldId id="416" r:id="rId142"/>
    <p:sldId id="417" r:id="rId143"/>
    <p:sldId id="419" r:id="rId144"/>
    <p:sldId id="420" r:id="rId145"/>
    <p:sldId id="421" r:id="rId146"/>
    <p:sldId id="422" r:id="rId147"/>
    <p:sldId id="423" r:id="rId148"/>
    <p:sldId id="445" r:id="rId149"/>
    <p:sldId id="469" r:id="rId150"/>
    <p:sldId id="470" r:id="rId151"/>
    <p:sldId id="266" r:id="rId1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0349" autoAdjust="0"/>
  </p:normalViewPr>
  <p:slideViewPr>
    <p:cSldViewPr snapToGrid="0">
      <p:cViewPr varScale="1">
        <p:scale>
          <a:sx n="100" d="100"/>
          <a:sy n="100" d="100"/>
        </p:scale>
        <p:origin x="1722" y="78"/>
      </p:cViewPr>
      <p:guideLst>
        <p:guide orient="horz" pos="42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50876-3A6C-4BCA-B979-EDD70535985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1BFB9-4471-40BD-A92D-D38F294AF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2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4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5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0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16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22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72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7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8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9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2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67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2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7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4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4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55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56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06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45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2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1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09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9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57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5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1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53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279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1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56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91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036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56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9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22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93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74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699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568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072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98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7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934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640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49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76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08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93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545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22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03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524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42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495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802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4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92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852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219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543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3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4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21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79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260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627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3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112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905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495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883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43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0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18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07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19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0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0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4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96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66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78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16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22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216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210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BFB9-4471-40BD-A92D-D38F294AF8B1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4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66D-A2A3-437C-8175-F72AE53D0FEA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8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3AB7-7D5C-4326-A627-A3083C52E8C9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7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4AC0-CED2-473C-97C0-873B230B45E2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416C-07E5-457E-BA7A-5D189D9CC4CE}" type="datetime1">
              <a:rPr lang="en-US" smtClean="0"/>
              <a:t>9/18/2018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38223" cy="365125"/>
          </a:xfrm>
        </p:spPr>
        <p:txBody>
          <a:bodyPr/>
          <a:lstStyle>
            <a:lvl1pPr>
              <a:defRPr sz="2400"/>
            </a:lvl1pPr>
          </a:lstStyle>
          <a:p>
            <a:fld id="{14FA13A0-2722-4E3B-9120-FA5D70CCBD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3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F80C-ACA2-427F-82D9-3B5544DA3D86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9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66673-8C9A-42F7-8276-27C59FCBDDEF}" type="datetime1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B3B-57BB-44BC-B603-73E9318F0ED2}" type="datetime1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67B2E-264F-40B3-AF37-CE6AC109E42B}" type="datetime1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B2BC-3F2A-4222-B98B-A21B8F5EC2F3}" type="datetime1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4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AD3B-D85B-460E-8CD5-C8606B89BD92}" type="datetime1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5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167D-0352-47DE-8812-79F746DB9D17}" type="datetime1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4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8416C-07E5-457E-BA7A-5D189D9CC4CE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A13A0-2722-4E3B-9120-FA5D70CCB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09830" y="1507026"/>
            <a:ext cx="71243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Введение в F# на примере разработки </a:t>
            </a:r>
            <a:r>
              <a:rPr lang="ru-RU" sz="4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телеграм</a:t>
            </a:r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бота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8461" y="5432587"/>
            <a:ext cx="2754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Николай Матюшин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36" y="5445206"/>
            <a:ext cx="3648075" cy="4864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3" y="4655162"/>
            <a:ext cx="1669805" cy="5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901521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04" y="1644016"/>
            <a:ext cx="5983591" cy="463728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25119" y="4199783"/>
            <a:ext cx="457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54" y="2034112"/>
            <a:ext cx="4105936" cy="375709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4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29866" y="3959277"/>
            <a:ext cx="77807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660" y="3092276"/>
            <a:ext cx="85534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startBot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defaultConfig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Token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"BOT_TOKEN"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None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0817" y="4408021"/>
            <a:ext cx="12180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191942" y="3598396"/>
            <a:ext cx="3046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7115175" y="3607921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124075" y="4471995"/>
            <a:ext cx="3238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019426" y="4005270"/>
            <a:ext cx="37242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7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93382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494364" y="540000"/>
            <a:ext cx="4155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не </a:t>
            </a:r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</a:t>
            </a:fld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3"/>
          <a:stretch/>
        </p:blipFill>
        <p:spPr>
          <a:xfrm>
            <a:off x="2565986" y="1958975"/>
            <a:ext cx="4012027" cy="38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656" y="2740752"/>
            <a:ext cx="6554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438775" y="4005270"/>
            <a:ext cx="1371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465306" y="540000"/>
            <a:ext cx="6213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обёрткой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95420" y="2740752"/>
            <a:ext cx="7296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update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processCommands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cmdScan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"/meow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%s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]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31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33" y="1779456"/>
            <a:ext cx="3495734" cy="34957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24133" y="5674283"/>
            <a:ext cx="34957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5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315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MeowCatsBot</a:t>
            </a:r>
            <a:endParaRPr lang="en-US" sz="3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54" y="701597"/>
            <a:ext cx="5248491" cy="563252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8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10" y="1097756"/>
            <a:ext cx="5718380" cy="402669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7" y="428628"/>
            <a:ext cx="5989926" cy="600243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execute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execute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61975" y="2814645"/>
            <a:ext cx="7810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execute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3405195"/>
            <a:ext cx="50577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execute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04876" y="3748095"/>
            <a:ext cx="64007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47508" y="540000"/>
            <a:ext cx="26489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Core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t="17464" r="15901"/>
          <a:stretch/>
        </p:blipFill>
        <p:spPr>
          <a:xfrm>
            <a:off x="1759216" y="1971678"/>
            <a:ext cx="5625577" cy="377189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04317" y="540000"/>
            <a:ext cx="2335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Мяу бот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6696" y="2154615"/>
            <a:ext cx="8810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onMeow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maybe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Uri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json.File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FileToSend.Url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sendPhoto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message.Chat.Id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 </a:t>
            </a:r>
            <a:r>
              <a:rPr lang="en-US" sz="2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execute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ignore</a:t>
            </a:r>
            <a:endParaRPr lang="en-US" sz="20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66776" y="4348170"/>
            <a:ext cx="67532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75652" y="540000"/>
            <a:ext cx="2192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Mailbox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121</a:t>
            </a:fld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86" y="2062153"/>
            <a:ext cx="4795847" cy="47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75652" y="540000"/>
            <a:ext cx="2192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Mailbox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122</a:t>
            </a:fld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86" y="2062153"/>
            <a:ext cx="4795847" cy="479584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18" y="4509145"/>
            <a:ext cx="3656716" cy="184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123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 state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1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124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686051" y="900120"/>
            <a:ext cx="33623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9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125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304926" y="1176345"/>
            <a:ext cx="47624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3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126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752851" y="1166820"/>
            <a:ext cx="7334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55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127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590926" y="1500195"/>
            <a:ext cx="234314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5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128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228851" y="2081220"/>
            <a:ext cx="108584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129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628776" y="2414595"/>
            <a:ext cx="38385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" y="1971361"/>
            <a:ext cx="9047771" cy="401494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130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05001" y="2700345"/>
            <a:ext cx="35337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8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131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628776" y="3014670"/>
            <a:ext cx="67532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9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132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24051" y="3309945"/>
            <a:ext cx="641984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99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133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562225" y="1804995"/>
            <a:ext cx="20859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72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134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521038"/>
            <a:ext cx="9144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statsAgent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MailboxProcessor.Start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(fun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inbox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let rec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async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let!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inbox.Receive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return!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match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StatsMessage.StateCommand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sendState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context state</a:t>
            </a: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totalCats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|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StatsMessage.UpdateTotalCached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{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state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messageLoop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TotalPicsSent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TotalUsersToday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TotalCached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})</a:t>
            </a:r>
            <a:endParaRPr lang="en-US" sz="2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695326" y="5138745"/>
            <a:ext cx="175259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9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57280" y="3309448"/>
            <a:ext cx="70294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CatsApi.Load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87815" y="3271772"/>
            <a:ext cx="4368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"</a:t>
            </a:r>
            <a:r>
              <a:rPr lang="en-US" sz="2400" dirty="0" err="1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</a:t>
            </a:r>
            <a:r>
              <a:rPr lang="en-US" sz="2400" dirty="0" err="1" smtClean="0">
                <a:solidFill>
                  <a:srgbClr val="0451A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"cat.jpg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29851" y="2641321"/>
            <a:ext cx="7684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"http://aws.random.cat/meow"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JsonProvider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ApiUrl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71634" y="3296485"/>
            <a:ext cx="6000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CatsApi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7579" y="2338643"/>
            <a:ext cx="80688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SqlDataProvider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Common.DatabaseProviderTypes.SQLITE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connectionString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resolutionPath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CaseSensitivityChange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Common.CaseSensitivityChange.ORIGINAL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sql.GetDataContext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84066" y="2416643"/>
            <a:ext cx="69758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example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query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for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order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ctx.Main.Orders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where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order.Freight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sortBy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order.ShipPostalCode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skip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take </a:t>
            </a:r>
            <a:r>
              <a:rPr lang="en-US" sz="21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select 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1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order</a:t>
            </a:r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}</a:t>
            </a:r>
            <a:endParaRPr lang="en-US" sz="21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0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10062" y="540000"/>
            <a:ext cx="5323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Провайдеры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16" y="2478783"/>
            <a:ext cx="2657575" cy="265757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8" t="37891"/>
          <a:stretch/>
        </p:blipFill>
        <p:spPr>
          <a:xfrm>
            <a:off x="2891433" y="2578896"/>
            <a:ext cx="3361134" cy="257053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49" y="3068243"/>
            <a:ext cx="3364706" cy="92154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38" y="2743200"/>
            <a:ext cx="3793331" cy="13716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72" y="2818213"/>
            <a:ext cx="3700463" cy="122158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318149"/>
            <a:ext cx="6343650" cy="257889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779150" y="540000"/>
            <a:ext cx="35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Вывод типов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33" y="2168130"/>
            <a:ext cx="3386138" cy="346471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810066" y="540000"/>
            <a:ext cx="1523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Fable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55"/>
          <a:stretch/>
        </p:blipFill>
        <p:spPr>
          <a:xfrm>
            <a:off x="1757434" y="2219325"/>
            <a:ext cx="5629131" cy="33909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27916" y="540000"/>
            <a:ext cx="24881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Akka.Net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99" y="1999141"/>
            <a:ext cx="5225601" cy="334438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610350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38098" y="540000"/>
            <a:ext cx="18678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Hopac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095500"/>
            <a:ext cx="6000750" cy="360045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949" y="300275"/>
            <a:ext cx="3701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fsharp_chat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949" y="6087130"/>
            <a:ext cx="6219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github.com/Dolfik1/Presentations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13" y="1582039"/>
            <a:ext cx="3768574" cy="376857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17232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258175" y="2914761"/>
            <a:ext cx="266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716066" y="2864013"/>
            <a:ext cx="7989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7093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26843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fn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 b </a:t>
            </a:r>
            <a:r>
              <a:rPr lang="en-US" sz="36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5715000" y="2914761"/>
            <a:ext cx="647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"/>
          <a:stretch/>
        </p:blipFill>
        <p:spPr>
          <a:xfrm>
            <a:off x="3051626" y="1901078"/>
            <a:ext cx="3040747" cy="432316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28968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572010" y="2883983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PI </a:t>
            </a:r>
            <a:r>
              <a:rPr lang="en-US" sz="32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2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3.1415…</a:t>
            </a:r>
            <a:endParaRPr lang="en-US" sz="32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  <a:endParaRPr lang="en-US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7505" y="540000"/>
            <a:ext cx="6449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Краткое введение в 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9805" y="2206875"/>
            <a:ext cx="3301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572000" y="349953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6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6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</a:t>
            </a:r>
            <a:endParaRPr lang="en-US" sz="36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7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000249"/>
            <a:ext cx="3990976" cy="399097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98" y="1671638"/>
            <a:ext cx="2720804" cy="482942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3" y="1685241"/>
            <a:ext cx="3496131" cy="451219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2198" y="540000"/>
            <a:ext cx="3779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" y="2609565"/>
            <a:ext cx="2857500" cy="21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65" y="2609565"/>
            <a:ext cx="2857500" cy="2194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4" y="2609565"/>
            <a:ext cx="2808233" cy="21717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91" y="1494822"/>
            <a:ext cx="4582617" cy="50897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5457" y="540000"/>
            <a:ext cx="4573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 Bot API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06862" y="2607470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1180810" y="2924227"/>
            <a:ext cx="1502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217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86929" y="26074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Прямоугольник 13"/>
          <p:cNvSpPr/>
          <p:nvPr/>
        </p:nvSpPr>
        <p:spPr>
          <a:xfrm>
            <a:off x="6394125" y="2924227"/>
            <a:ext cx="1635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56282" y="2067438"/>
            <a:ext cx="11115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6929" y="4436272"/>
            <a:ext cx="1850231" cy="116443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6759833" y="4753027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881315" y="2924227"/>
            <a:ext cx="33837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2881315" y="3455141"/>
            <a:ext cx="3383756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404856" y="2411261"/>
            <a:ext cx="23342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GET/POST Request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941860" y="3513920"/>
            <a:ext cx="12602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Response</a:t>
            </a: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7641365" y="3771903"/>
            <a:ext cx="0" cy="66436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955565" y="3771901"/>
            <a:ext cx="0" cy="6643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75000" y="540000"/>
            <a:ext cx="45940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 над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3" y="1909953"/>
            <a:ext cx="7976373" cy="41955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3219449"/>
            <a:ext cx="609601" cy="609601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01590" y="540000"/>
            <a:ext cx="35408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обёртка</a:t>
            </a:r>
          </a:p>
          <a:p>
            <a:pPr algn="ctr"/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Telegram.Bot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51" y="2687131"/>
            <a:ext cx="2846717" cy="284671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153994" y="540000"/>
            <a:ext cx="2836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Funogram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72" y="2396490"/>
            <a:ext cx="4523874" cy="322326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7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41" y="2889716"/>
            <a:ext cx="1150144" cy="155733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372791" y="3292527"/>
            <a:ext cx="20466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554017" y="3311577"/>
            <a:ext cx="11418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897042" y="3302052"/>
            <a:ext cx="25134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22931" y="540000"/>
            <a:ext cx="2098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Зачем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62" y="1513872"/>
            <a:ext cx="4918075" cy="49180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13168" y="2425950"/>
            <a:ext cx="1537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ООП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23561" y="4902450"/>
            <a:ext cx="10342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ФП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411791" y="3635427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11791" y="4035892"/>
            <a:ext cx="407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19675" y="3461953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(|&gt;)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f x </a:t>
            </a:r>
            <a:r>
              <a:rPr lang="da-DK" sz="3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da-DK" sz="3600" dirty="0">
                <a:solidFill>
                  <a:srgbClr val="000000"/>
                </a:solidFill>
                <a:latin typeface="Consolas" panose="020B0609020204030204" pitchFamily="49" charset="0"/>
              </a:rPr>
              <a:t> x f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630866" y="3168702"/>
            <a:ext cx="43032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630866" y="3616865"/>
            <a:ext cx="15885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0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133850" y="3617353"/>
            <a:ext cx="24372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endParaRPr lang="en-US" sz="30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2136442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5" name="Прямоугольник 4"/>
          <p:cNvSpPr/>
          <p:nvPr/>
        </p:nvSpPr>
        <p:spPr>
          <a:xfrm rot="16200000">
            <a:off x="6772759" y="2908752"/>
            <a:ext cx="559769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533650" y="3844811"/>
            <a:ext cx="4667250" cy="1008588"/>
          </a:xfrm>
          <a:custGeom>
            <a:avLst/>
            <a:gdLst>
              <a:gd name="connsiteX0" fmla="*/ 0 w 6131005"/>
              <a:gd name="connsiteY0" fmla="*/ 113965 h 1434771"/>
              <a:gd name="connsiteX1" fmla="*/ 3033486 w 6131005"/>
              <a:gd name="connsiteY1" fmla="*/ 1434765 h 1434771"/>
              <a:gd name="connsiteX2" fmla="*/ 5921828 w 6131005"/>
              <a:gd name="connsiteY2" fmla="*/ 99451 h 1434771"/>
              <a:gd name="connsiteX3" fmla="*/ 5907314 w 6131005"/>
              <a:gd name="connsiteY3" fmla="*/ 99451 h 1434771"/>
              <a:gd name="connsiteX0" fmla="*/ 0 w 6507389"/>
              <a:gd name="connsiteY0" fmla="*/ 103947 h 1424753"/>
              <a:gd name="connsiteX1" fmla="*/ 3033486 w 6507389"/>
              <a:gd name="connsiteY1" fmla="*/ 1424747 h 1424753"/>
              <a:gd name="connsiteX2" fmla="*/ 5921828 w 6507389"/>
              <a:gd name="connsiteY2" fmla="*/ 89433 h 1424753"/>
              <a:gd name="connsiteX3" fmla="*/ 6507389 w 6507389"/>
              <a:gd name="connsiteY3" fmla="*/ 121183 h 1424753"/>
              <a:gd name="connsiteX0" fmla="*/ 0 w 5921828"/>
              <a:gd name="connsiteY0" fmla="*/ 14514 h 1335320"/>
              <a:gd name="connsiteX1" fmla="*/ 3033486 w 5921828"/>
              <a:gd name="connsiteY1" fmla="*/ 1335314 h 1335320"/>
              <a:gd name="connsiteX2" fmla="*/ 5921828 w 5921828"/>
              <a:gd name="connsiteY2" fmla="*/ 0 h 1335320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25003"/>
              <a:gd name="connsiteY0" fmla="*/ 24039 h 1344857"/>
              <a:gd name="connsiteX1" fmla="*/ 3033486 w 5925003"/>
              <a:gd name="connsiteY1" fmla="*/ 1344839 h 1344857"/>
              <a:gd name="connsiteX2" fmla="*/ 5925003 w 5925003"/>
              <a:gd name="connsiteY2" fmla="*/ 0 h 1344857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3348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20"/>
              <a:gd name="connsiteX1" fmla="*/ 3001736 w 5909128"/>
              <a:gd name="connsiteY1" fmla="*/ 1335314 h 1335320"/>
              <a:gd name="connsiteX2" fmla="*/ 5909128 w 5909128"/>
              <a:gd name="connsiteY2" fmla="*/ 0 h 1335320"/>
              <a:gd name="connsiteX0" fmla="*/ 0 w 5909128"/>
              <a:gd name="connsiteY0" fmla="*/ 14514 h 1335314"/>
              <a:gd name="connsiteX1" fmla="*/ 3001736 w 5909128"/>
              <a:gd name="connsiteY1" fmla="*/ 1335314 h 1335314"/>
              <a:gd name="connsiteX2" fmla="*/ 5909128 w 5909128"/>
              <a:gd name="connsiteY2" fmla="*/ 0 h 1335314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2231"/>
              <a:gd name="connsiteX1" fmla="*/ 3016024 w 5923416"/>
              <a:gd name="connsiteY1" fmla="*/ 1342231 h 1342231"/>
              <a:gd name="connsiteX2" fmla="*/ 5923416 w 5923416"/>
              <a:gd name="connsiteY2" fmla="*/ 6917 h 1342231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093"/>
              <a:gd name="connsiteX1" fmla="*/ 3016024 w 5923416"/>
              <a:gd name="connsiteY1" fmla="*/ 1342231 h 1344093"/>
              <a:gd name="connsiteX2" fmla="*/ 5923416 w 5923416"/>
              <a:gd name="connsiteY2" fmla="*/ 6917 h 1344093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452"/>
              <a:gd name="connsiteX1" fmla="*/ 3016024 w 5923416"/>
              <a:gd name="connsiteY1" fmla="*/ 1342231 h 1344452"/>
              <a:gd name="connsiteX2" fmla="*/ 5923416 w 5923416"/>
              <a:gd name="connsiteY2" fmla="*/ 6917 h 1344452"/>
              <a:gd name="connsiteX0" fmla="*/ 0 w 5923416"/>
              <a:gd name="connsiteY0" fmla="*/ 0 h 1344784"/>
              <a:gd name="connsiteX1" fmla="*/ 3016024 w 5923416"/>
              <a:gd name="connsiteY1" fmla="*/ 1342231 h 1344784"/>
              <a:gd name="connsiteX2" fmla="*/ 5923416 w 5923416"/>
              <a:gd name="connsiteY2" fmla="*/ 6917 h 134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23416" h="1344784">
                <a:moveTo>
                  <a:pt x="0" y="0"/>
                </a:moveTo>
                <a:cubicBezTo>
                  <a:pt x="577170" y="645735"/>
                  <a:pt x="815938" y="1290278"/>
                  <a:pt x="3016024" y="1342231"/>
                </a:cubicBezTo>
                <a:cubicBezTo>
                  <a:pt x="5216110" y="1394184"/>
                  <a:pt x="5449207" y="643278"/>
                  <a:pt x="5923416" y="6917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9801" y="2651950"/>
            <a:ext cx="6124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add x y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 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</a:p>
          <a:p>
            <a:r>
              <a:rPr lang="en-US" sz="30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30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</a:t>
            </a:r>
            <a:r>
              <a:rPr lang="en-US" sz="3000" dirty="0" err="1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30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add </a:t>
            </a:r>
            <a:r>
              <a:rPr lang="en-US" sz="30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0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0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0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30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2914" y="540000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 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4022" r="17292" b="25312"/>
          <a:stretch/>
        </p:blipFill>
        <p:spPr>
          <a:xfrm>
            <a:off x="2054144" y="2752726"/>
            <a:ext cx="5318206" cy="236651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383216" y="3292527"/>
            <a:ext cx="19886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7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942608" y="3673527"/>
            <a:ext cx="201979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646" y="2880821"/>
            <a:ext cx="656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chatId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"Hello, world"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config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processResponse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" y="5077894"/>
            <a:ext cx="3241359" cy="1026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5077894"/>
            <a:ext cx="3241359" cy="10261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91" y="5077894"/>
            <a:ext cx="3241359" cy="10261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924" y="5329363"/>
            <a:ext cx="262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sendMessage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439676" y="5329363"/>
            <a:ext cx="2221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03248" y="5315841"/>
            <a:ext cx="2559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942608" y="4058977"/>
            <a:ext cx="27627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</a:t>
            </a:r>
            <a:r>
              <a:rPr lang="ru-RU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 y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41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</a:t>
            </a:r>
            <a:r>
              <a:rPr lang="ru-RU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435277"/>
            <a:ext cx="40079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</a:t>
            </a:r>
            <a:r>
              <a:rPr lang="ru-RU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0716" y="2797227"/>
            <a:ext cx="34554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197277"/>
            <a:ext cx="79893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4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49766" y="3921177"/>
            <a:ext cx="21219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14450" y="4654602"/>
            <a:ext cx="1676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1" y="2339976"/>
            <a:ext cx="5067297" cy="295592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211119" y="4654602"/>
            <a:ext cx="19514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163494" y="5035602"/>
            <a:ext cx="16371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9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325169" y="5389543"/>
            <a:ext cx="1475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957356" y="540000"/>
            <a:ext cx="5229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9562" y="2035939"/>
            <a:ext cx="85248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greater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x</a:t>
            </a: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less x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y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numbers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14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filtered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numbers 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greater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Seq.where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less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|&gt;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Seq.sort</a:t>
            </a:r>
            <a:endParaRPr lang="en-US" sz="2400" dirty="0" smtClean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endParaRPr lang="da-DK" sz="2400" dirty="0" smtClean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da-DK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a-DK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filtered =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 </a:t>
            </a:r>
            <a:r>
              <a:rPr lang="en-US" sz="2400" dirty="0" smtClean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da-DK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da-DK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da-DK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da-DK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da-DK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r>
              <a:rPr lang="da-DK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</a:t>
            </a:r>
            <a:r>
              <a:rPr lang="da-DK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63</a:t>
            </a:fld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82175" y="6190923"/>
            <a:ext cx="68520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1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1930" r="1120" b="2299"/>
          <a:stretch/>
        </p:blipFill>
        <p:spPr>
          <a:xfrm>
            <a:off x="1295400" y="1733550"/>
            <a:ext cx="6572250" cy="432435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102078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726862" y="540000"/>
            <a:ext cx="769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Функциональное программирование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17" y="2305050"/>
            <a:ext cx="5562600" cy="27813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7472" y="4245102"/>
            <a:ext cx="1755648" cy="17556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32970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232970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1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207369" y="2223126"/>
            <a:ext cx="1606923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Прямоугольник 8"/>
          <p:cNvSpPr/>
          <p:nvPr/>
        </p:nvSpPr>
        <p:spPr>
          <a:xfrm>
            <a:off x="5207369" y="2354883"/>
            <a:ext cx="1606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Поток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49974" y="3669028"/>
            <a:ext cx="23932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14187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Прямоугольник 12"/>
          <p:cNvSpPr/>
          <p:nvPr/>
        </p:nvSpPr>
        <p:spPr>
          <a:xfrm>
            <a:off x="4814186" y="3669028"/>
            <a:ext cx="2393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processUpdate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146618" y="2971387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1949976" y="4860693"/>
            <a:ext cx="5257499" cy="7482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Прямоугольник 20"/>
          <p:cNvSpPr/>
          <p:nvPr/>
        </p:nvSpPr>
        <p:spPr>
          <a:xfrm>
            <a:off x="2329711" y="4985955"/>
            <a:ext cx="46355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en-US" sz="27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endParaRPr lang="ru-RU" sz="2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133171" y="4285533"/>
            <a:ext cx="0" cy="565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2"/>
            <a:endCxn id="12" idx="0"/>
          </p:cNvCxnSpPr>
          <p:nvPr/>
        </p:nvCxnSpPr>
        <p:spPr>
          <a:xfrm>
            <a:off x="6010829" y="2971385"/>
            <a:ext cx="0" cy="575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2102077" y="540000"/>
            <a:ext cx="4939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Иммутабельность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949976" y="3546548"/>
            <a:ext cx="2393288" cy="74826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583" y="3951260"/>
            <a:ext cx="1598771" cy="206939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72</a:t>
            </a:fld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86" y="92074"/>
            <a:ext cx="6177827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339954" y="540000"/>
            <a:ext cx="24641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Null Safe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2935"/>
          <a:stretch/>
        </p:blipFill>
        <p:spPr>
          <a:xfrm>
            <a:off x="50006" y="2889646"/>
            <a:ext cx="9029700" cy="191095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3830244" y="3283002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3830244" y="3690196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830244" y="4340277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830244" y="4790333"/>
            <a:ext cx="6679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88"/>
          <a:stretch/>
        </p:blipFill>
        <p:spPr>
          <a:xfrm>
            <a:off x="1874761" y="1724335"/>
            <a:ext cx="17161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5"/>
          <a:stretch/>
        </p:blipFill>
        <p:spPr>
          <a:xfrm>
            <a:off x="1874761" y="1724335"/>
            <a:ext cx="1678067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b="47967"/>
          <a:stretch/>
        </p:blipFill>
        <p:spPr>
          <a:xfrm>
            <a:off x="3448050" y="1724337"/>
            <a:ext cx="4222260" cy="207614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60" y="1724335"/>
            <a:ext cx="5795552" cy="39900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70768" y="4360022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9890" y="3245597"/>
            <a:ext cx="1072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65463" y="5409114"/>
            <a:ext cx="1101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63144" y="3540177"/>
            <a:ext cx="10370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4"/>
            <a:ext cx="78295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3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82" y="4745080"/>
            <a:ext cx="934112" cy="93411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84268" y="540000"/>
            <a:ext cx="6572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Функциональные языки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4" y="2275212"/>
            <a:ext cx="1103983" cy="7727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2" y="3557078"/>
            <a:ext cx="519585" cy="6789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" y="4745079"/>
            <a:ext cx="904763" cy="9047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20" y="2023729"/>
            <a:ext cx="1381991" cy="13819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80" y="3557078"/>
            <a:ext cx="689265" cy="6892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15" y="2428971"/>
            <a:ext cx="671513" cy="571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68" y="3638131"/>
            <a:ext cx="1223921" cy="5122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29" y="2515757"/>
            <a:ext cx="1407728" cy="39792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76" y="2428972"/>
            <a:ext cx="819359" cy="578451"/>
          </a:xfrm>
          <a:prstGeom prst="rect">
            <a:avLst/>
          </a:prstGeom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7" y="2948501"/>
            <a:ext cx="78295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expression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33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pattern 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result</a:t>
            </a:r>
            <a:r>
              <a:rPr lang="en-US" sz="33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en-US" sz="33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expression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972994" y="3511602"/>
            <a:ext cx="294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246162" y="3940227"/>
            <a:ext cx="294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7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231" y="2771710"/>
            <a:ext cx="5493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 rec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factorial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 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</a:t>
            </a:r>
            <a:r>
              <a:rPr lang="pt-BR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pt-BR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pt-BR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970062" y="3921177"/>
            <a:ext cx="294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137221" y="3330627"/>
            <a:ext cx="16918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7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14670" y="3683052"/>
            <a:ext cx="11238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284262" y="540000"/>
            <a:ext cx="4575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 Matching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8153" y="2911624"/>
            <a:ext cx="7327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string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string"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 err="1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someValue</a:t>
            </a:r>
            <a:r>
              <a:rPr lang="en-US" sz="2400" dirty="0" smtClean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 integer"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"What is it?"</a:t>
            </a:r>
            <a:endParaRPr lang="en-US" sz="24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884357" y="4064052"/>
            <a:ext cx="59214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16" y="2467728"/>
            <a:ext cx="3048368" cy="30483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01512" y="540000"/>
            <a:ext cx="3340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Почему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F#?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82244" y="3961658"/>
            <a:ext cx="8274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791894" y="3971183"/>
            <a:ext cx="6750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249219" y="3961658"/>
            <a:ext cx="3761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10819" y="4333133"/>
            <a:ext cx="7608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6723" y="2683602"/>
            <a:ext cx="861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match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with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Some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msg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None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-&gt;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printf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>
                <a:solidFill>
                  <a:srgbClr val="A3151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"Update has no message."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458644" y="4380758"/>
            <a:ext cx="4323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382194" y="4786010"/>
            <a:ext cx="17609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8163" y="3053060"/>
            <a:ext cx="8067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8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8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8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  <a:endParaRPr lang="en-US" sz="2800" b="0" dirty="0">
              <a:solidFill>
                <a:srgbClr val="000000"/>
              </a:solidFill>
              <a:effectLst/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06019" y="3361583"/>
            <a:ext cx="1046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82269" y="3742583"/>
            <a:ext cx="7322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02516" y="540000"/>
            <a:ext cx="3139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Тип 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1498" y="2486280"/>
            <a:ext cx="8301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maybe {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/>
            </a:r>
            <a:b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let!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 </a:t>
            </a:r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context.Update.Message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700" dirty="0" err="1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processMessage</a:t>
            </a:r>
            <a:r>
              <a:rPr lang="en-US" sz="2700" dirty="0">
                <a:solidFill>
                  <a:srgbClr val="0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message</a:t>
            </a:r>
          </a:p>
          <a:p>
            <a:r>
              <a:rPr lang="en-US" sz="2700" dirty="0">
                <a:solidFill>
                  <a:srgbClr val="0000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63344" y="3733058"/>
            <a:ext cx="14275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4FA13A0-2722-4E3B-9120-FA5D70CCBD9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27151</TotalTime>
  <Words>3271</Words>
  <Application>Microsoft Office PowerPoint</Application>
  <PresentationFormat>Экран (4:3)</PresentationFormat>
  <Paragraphs>1001</Paragraphs>
  <Slides>151</Slides>
  <Notes>93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151</vt:i4>
      </vt:variant>
    </vt:vector>
  </HeadingPairs>
  <TitlesOfParts>
    <vt:vector size="158" baseType="lpstr">
      <vt:lpstr>Arial</vt:lpstr>
      <vt:lpstr>Calibri</vt:lpstr>
      <vt:lpstr>Calibri Light</vt:lpstr>
      <vt:lpstr>Consolas</vt:lpstr>
      <vt:lpstr>Fira Code</vt:lpstr>
      <vt:lpstr>Segoe UI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Windows User</cp:lastModifiedBy>
  <cp:revision>172</cp:revision>
  <dcterms:created xsi:type="dcterms:W3CDTF">2018-08-30T17:50:37Z</dcterms:created>
  <dcterms:modified xsi:type="dcterms:W3CDTF">2018-09-22T08:37:48Z</dcterms:modified>
</cp:coreProperties>
</file>